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844824"/>
            <a:ext cx="5256584" cy="558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12.00 до 15.00 площадь перед </a:t>
            </a:r>
          </a:p>
          <a:p>
            <a:pPr algn="ctr">
              <a:lnSpc>
                <a:spcPts val="2400"/>
              </a:lnSpc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СЗК "</a:t>
            </a:r>
            <a:r>
              <a:rPr lang="ru-RU" sz="23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Платинум</a:t>
            </a: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Арена" </a:t>
            </a:r>
          </a:p>
          <a:p>
            <a:pPr algn="ctr">
              <a:lnSpc>
                <a:spcPts val="24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Концертная программа (тематические театрализованные, вокально – хореографические композиции и массовые </a:t>
            </a:r>
            <a:r>
              <a:rPr lang="ru-RU" sz="2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флешмобы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«Хоровод дружбы», «Мы единое целое», </a:t>
            </a:r>
            <a:r>
              <a:rPr lang="ru-RU" sz="2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фотозоны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шатры, в которых представлены кухни разных народов и многое </a:t>
            </a:r>
            <a:r>
              <a:rPr lang="ru-RU" sz="2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ts val="2400"/>
              </a:lnSpc>
            </a:pPr>
            <a:endParaRPr lang="ru-RU" sz="2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15.00 до 17.00 в СЗК </a:t>
            </a:r>
          </a:p>
          <a:p>
            <a:pPr algn="ctr">
              <a:lnSpc>
                <a:spcPts val="2400"/>
              </a:lnSpc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3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Платинум</a:t>
            </a: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Арена"</a:t>
            </a:r>
            <a:endParaRPr lang="ru-RU" sz="2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участием </a:t>
            </a:r>
          </a:p>
          <a:p>
            <a:pPr algn="ctr">
              <a:lnSpc>
                <a:spcPts val="24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коллективов г. Москвы.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6" descr="C:\Users\Moi\Downloads\КОНКУРСЫ. СЭД\a19894a3e38302e50befd1c821ca0abf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6769"/>
            <a:ext cx="3491880" cy="5091230"/>
          </a:xfrm>
          <a:prstGeom prst="rect">
            <a:avLst/>
          </a:prstGeom>
          <a:noFill/>
        </p:spPr>
      </p:pic>
      <p:pic>
        <p:nvPicPr>
          <p:cNvPr id="1026" name="Picture 2" descr="C:\Users\Moi\Downloads\КОНКУРСЫ. СЭД\logo-den-edinstvo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i\Desktop\РАЗМЕСТИТЬ на сайте\КНОТОК\2018 год\Театральный фестиваль 2018\Афиша_Т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750594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1916832"/>
            <a:ext cx="5184576" cy="489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04 ноября с 14.00 до </a:t>
            </a: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18.30 </a:t>
            </a:r>
          </a:p>
          <a:p>
            <a:pPr algn="ctr">
              <a:lnSpc>
                <a:spcPts val="2600"/>
              </a:lnSpc>
            </a:pP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Хабаровском краевом </a:t>
            </a:r>
          </a:p>
          <a:p>
            <a:pPr algn="ctr">
              <a:lnSpc>
                <a:spcPts val="26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театре юного зрителя</a:t>
            </a:r>
          </a:p>
          <a:p>
            <a:pPr algn="ctr">
              <a:lnSpc>
                <a:spcPts val="2500"/>
              </a:lnSpc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спектаклей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«Праздник непослушания», 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Алёнушкины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сказки», «Приключения Незнайки и его друзей», «Команда» и «Конёк-Горбунок»</a:t>
            </a:r>
          </a:p>
          <a:p>
            <a:pPr algn="ctr">
              <a:lnSpc>
                <a:spcPts val="25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рамках Межрегионального фестиваля детских </a:t>
            </a:r>
          </a:p>
          <a:p>
            <a:pPr algn="ctr">
              <a:lnSpc>
                <a:spcPts val="25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любительских театров «Хабаровские театральные встречи»)</a:t>
            </a:r>
          </a:p>
          <a:p>
            <a:endParaRPr lang="ru-RU" dirty="0"/>
          </a:p>
        </p:txBody>
      </p:sp>
      <p:pic>
        <p:nvPicPr>
          <p:cNvPr id="6" name="Picture 2" descr="C:\Users\Moi\Downloads\КОНКУРСЫ. СЭД\logo-den-edinstvo2..jpg"/>
          <p:cNvPicPr>
            <a:picLocks noChangeAspect="1" noChangeArrowheads="1"/>
          </p:cNvPicPr>
          <p:nvPr/>
        </p:nvPicPr>
        <p:blipFill>
          <a:blip r:embed="rId3" cstate="print"/>
          <a:srcRect b="8123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oi\Downloads\КОНКУРСЫ. СЭД\Noch-iskusstv-2017-loss-1.jpg"/>
          <p:cNvPicPr>
            <a:picLocks noChangeAspect="1" noChangeArrowheads="1"/>
          </p:cNvPicPr>
          <p:nvPr/>
        </p:nvPicPr>
        <p:blipFill>
          <a:blip r:embed="rId2" cstate="print"/>
          <a:srcRect l="5569" t="25809" r="10211" b="24297"/>
          <a:stretch>
            <a:fillRect/>
          </a:stretch>
        </p:blipFill>
        <p:spPr bwMode="auto">
          <a:xfrm>
            <a:off x="0" y="0"/>
            <a:ext cx="9145016" cy="1556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916831"/>
            <a:ext cx="4932040" cy="48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17.00 до 21.00 в Дальневосточном </a:t>
            </a:r>
          </a:p>
          <a:p>
            <a:pPr algn="ctr">
              <a:lnSpc>
                <a:spcPts val="2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художественном музее</a:t>
            </a:r>
          </a:p>
          <a:p>
            <a:pPr algn="ctr">
              <a:lnSpc>
                <a:spcPts val="2000"/>
              </a:lnSpc>
            </a:pP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встречи с членами Союза художников России И. Грабовским и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Авдеевым, молодыми художниками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Мамаевой, А.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Надежкиной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Союза кинематографистов России А. Самойловым;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 по выставкам "Осень. Живопись. Оптимизм"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Сафронова, "Свет иконы",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"Итальянское искусство из собрания музея", "Дальневосточный тропический комплекс "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 Box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 "Музыкальный час"; </a:t>
            </a:r>
          </a:p>
          <a:p>
            <a:pPr algn="ctr">
              <a:lnSpc>
                <a:spcPts val="20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мастер-классы, презентация комиксов, книг, видеоигр и многое др.</a:t>
            </a:r>
          </a:p>
          <a:p>
            <a:endParaRPr lang="ru-RU" dirty="0"/>
          </a:p>
        </p:txBody>
      </p:sp>
      <p:pic>
        <p:nvPicPr>
          <p:cNvPr id="5" name="Picture 2" descr="C:\Users\Moi\Downloads\КОНКУРСЫ. СЭД\41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42348"/>
            <a:ext cx="1187624" cy="1615651"/>
          </a:xfrm>
          <a:prstGeom prst="rect">
            <a:avLst/>
          </a:prstGeom>
          <a:noFill/>
        </p:spPr>
      </p:pic>
      <p:pic>
        <p:nvPicPr>
          <p:cNvPr id="2050" name="Picture 2" descr="C:\Users\Moi\Downloads\92.JPG"/>
          <p:cNvPicPr>
            <a:picLocks noChangeAspect="1" noChangeArrowheads="1"/>
          </p:cNvPicPr>
          <p:nvPr/>
        </p:nvPicPr>
        <p:blipFill>
          <a:blip r:embed="rId4" cstate="print"/>
          <a:srcRect l="5662" r="5160"/>
          <a:stretch>
            <a:fillRect/>
          </a:stretch>
        </p:blipFill>
        <p:spPr bwMode="auto">
          <a:xfrm>
            <a:off x="5009792" y="1628800"/>
            <a:ext cx="396534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i\Desktop\РАЗМЕСТИТЬ на сайте\МИНКУЛЬТУРЫ\НОЧЬ ИСКУССТВ\4-11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0000"/>
            <a:ext cx="3765035" cy="5328000"/>
          </a:xfrm>
          <a:prstGeom prst="rect">
            <a:avLst/>
          </a:prstGeom>
          <a:noFill/>
        </p:spPr>
      </p:pic>
      <p:pic>
        <p:nvPicPr>
          <p:cNvPr id="2" name="Picture 4" descr="C:\Users\Moi\Downloads\КОНКУРСЫ. СЭД\Noch-iskusstv-2017-loss-1.jpg"/>
          <p:cNvPicPr>
            <a:picLocks noChangeAspect="1" noChangeArrowheads="1"/>
          </p:cNvPicPr>
          <p:nvPr/>
        </p:nvPicPr>
        <p:blipFill>
          <a:blip r:embed="rId3" cstate="print"/>
          <a:srcRect l="5569" t="25809" r="10211" b="24297"/>
          <a:stretch>
            <a:fillRect/>
          </a:stretch>
        </p:blipFill>
        <p:spPr bwMode="auto">
          <a:xfrm>
            <a:off x="0" y="0"/>
            <a:ext cx="9145016" cy="1556792"/>
          </a:xfrm>
          <a:prstGeom prst="rect">
            <a:avLst/>
          </a:prstGeom>
          <a:noFill/>
        </p:spPr>
      </p:pic>
      <p:pic>
        <p:nvPicPr>
          <p:cNvPr id="6" name="Picture 2" descr="C:\Users\Moi\Downloads\КОНКУРСЫ. СЭД\411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242348"/>
            <a:ext cx="1187624" cy="1615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1628799"/>
            <a:ext cx="5292080" cy="51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00"/>
              </a:lnSpc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Дальневосточной государственной научной библиотеке </a:t>
            </a:r>
          </a:p>
          <a:p>
            <a:pPr algn="ctr">
              <a:lnSpc>
                <a:spcPts val="2100"/>
              </a:lnSpc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18.00 до 22.00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3-х площадках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(вход свободный)</a:t>
            </a:r>
          </a:p>
          <a:p>
            <a:pPr algn="ctr">
              <a:lnSpc>
                <a:spcPts val="2100"/>
              </a:lnSpc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основном здании библиотеки </a:t>
            </a:r>
          </a:p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(ул. Муравьева-Амурского, 1)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Фестиваль-ярмарка национальной культуры и искусства "Многоликая Россия",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литературная площадка дальневосточных поэтов "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АМУРиЯ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киномарафон "Зелёный край", 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экскурсионная программа "Путешествие по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плюснинским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лабиринтам" с проведением 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экскурсий по историческому 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зданию Дальневосточной 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научной 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библиотеки</a:t>
            </a:r>
            <a:endParaRPr lang="ru-RU" sz="2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oi\Downloads\КОНКУРСЫ. СЭД\Noch-iskusstv-2017-loss-1.jpg"/>
          <p:cNvPicPr>
            <a:picLocks noChangeAspect="1" noChangeArrowheads="1"/>
          </p:cNvPicPr>
          <p:nvPr/>
        </p:nvPicPr>
        <p:blipFill>
          <a:blip r:embed="rId2" cstate="print"/>
          <a:srcRect l="5569" t="25809" r="10211" b="24297"/>
          <a:stretch>
            <a:fillRect/>
          </a:stretch>
        </p:blipFill>
        <p:spPr bwMode="auto">
          <a:xfrm>
            <a:off x="0" y="0"/>
            <a:ext cx="9145016" cy="1556792"/>
          </a:xfrm>
          <a:prstGeom prst="rect">
            <a:avLst/>
          </a:prstGeom>
          <a:noFill/>
        </p:spPr>
      </p:pic>
      <p:pic>
        <p:nvPicPr>
          <p:cNvPr id="4098" name="Picture 2" descr="C:\Users\Moi\Desktop\РАЗМЕСТИТЬ на сайте\МИНКУЛЬТУРЫ\НОЧЬ ИСКУССТВ\день народного единства 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2022" cy="6858000"/>
          </a:xfrm>
          <a:prstGeom prst="rect">
            <a:avLst/>
          </a:prstGeom>
          <a:noFill/>
        </p:spPr>
      </p:pic>
      <p:pic>
        <p:nvPicPr>
          <p:cNvPr id="5" name="Picture 2" descr="C:\Users\Moi\Downloads\КОНКУРСЫ. СЭД\411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242348"/>
            <a:ext cx="1187624" cy="1615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1628800"/>
            <a:ext cx="4211960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здании международного информационного центра </a:t>
            </a:r>
          </a:p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(ул. Тургенева, 74)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онлайн-тестирование по отечественной истории и литературе,</a:t>
            </a:r>
          </a:p>
          <a:p>
            <a:pPr algn="ctr">
              <a:lnSpc>
                <a:spcPts val="21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просмотр документального фильма "Смутное время", </a:t>
            </a:r>
          </a:p>
          <a:p>
            <a:pPr algn="ctr">
              <a:lnSpc>
                <a:spcPts val="21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литературно-музыкальный концерт "Мы едины вдохновением!"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центр доступа к электронным ресурсам Президентской библиотеки им. Б.Н. Ельцина </a:t>
            </a:r>
          </a:p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(ул. Истомина, 57)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>
              <a:lnSpc>
                <a:spcPts val="2100"/>
              </a:lnSpc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"Сады и храмы Японии",  </a:t>
            </a:r>
          </a:p>
          <a:p>
            <a:pPr algn="ctr">
              <a:lnSpc>
                <a:spcPts val="2100"/>
              </a:lnSpc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фотовыставка </a:t>
            </a:r>
          </a:p>
          <a:p>
            <a:pPr algn="ctr">
              <a:lnSpc>
                <a:spcPts val="2100"/>
              </a:lnSpc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"Япония далёкая и </a:t>
            </a:r>
          </a:p>
          <a:p>
            <a:pPr algn="ctr">
              <a:lnSpc>
                <a:spcPts val="2100"/>
              </a:lnSpc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близкая".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oi\Downloads\КОНКУРСЫ. СЭД\Noch-iskusstv-2017-loss-1.jpg"/>
          <p:cNvPicPr>
            <a:picLocks noChangeAspect="1" noChangeArrowheads="1"/>
          </p:cNvPicPr>
          <p:nvPr/>
        </p:nvPicPr>
        <p:blipFill>
          <a:blip r:embed="rId2" cstate="print"/>
          <a:srcRect l="5569" t="25809" r="10211" b="24297"/>
          <a:stretch>
            <a:fillRect/>
          </a:stretch>
        </p:blipFill>
        <p:spPr bwMode="auto">
          <a:xfrm>
            <a:off x="0" y="0"/>
            <a:ext cx="9145016" cy="1556792"/>
          </a:xfrm>
          <a:prstGeom prst="rect">
            <a:avLst/>
          </a:prstGeom>
          <a:noFill/>
        </p:spPr>
      </p:pic>
      <p:pic>
        <p:nvPicPr>
          <p:cNvPr id="5122" name="Picture 2" descr="C:\Users\Moi\Desktop\РАЗМЕСТИТЬ на сайте\МИНКУЛЬТУРЫ\НОЧЬ ИСКУССТВ\ночь искусств 2018  А3 АФИ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910"/>
            <a:ext cx="4737643" cy="6859910"/>
          </a:xfrm>
          <a:prstGeom prst="rect">
            <a:avLst/>
          </a:prstGeom>
          <a:noFill/>
        </p:spPr>
      </p:pic>
      <p:pic>
        <p:nvPicPr>
          <p:cNvPr id="6" name="Picture 2" descr="C:\Users\Moi\Downloads\КОНКУРСЫ. СЭД\411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242348"/>
            <a:ext cx="1187624" cy="1615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1564242"/>
            <a:ext cx="442798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20.00 до 23.00 </a:t>
            </a:r>
          </a:p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Хабаровском краевом музее им. Н.И.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Гродекова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22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2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Обширная программа мероприятий: кинопоказы, </a:t>
            </a:r>
          </a:p>
          <a:p>
            <a:pPr algn="ctr">
              <a:lnSpc>
                <a:spcPts val="22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кураторские экскурсии по выставкам «Люди рассвета», «Коллекционируя Россию. Великий Новгород», «Александр Невский», </a:t>
            </a:r>
          </a:p>
          <a:p>
            <a:pPr algn="ctr">
              <a:lnSpc>
                <a:spcPts val="22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творческой мастерской «Синий лосось», </a:t>
            </a:r>
          </a:p>
          <a:p>
            <a:pPr algn="ctr">
              <a:lnSpc>
                <a:spcPts val="22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oi\Downloads\КОНКУРСЫ. СЭД\Noch-iskusstv-2017-loss-1.jpg"/>
          <p:cNvPicPr>
            <a:picLocks noChangeAspect="1" noChangeArrowheads="1"/>
          </p:cNvPicPr>
          <p:nvPr/>
        </p:nvPicPr>
        <p:blipFill>
          <a:blip r:embed="rId2" cstate="print"/>
          <a:srcRect l="5569" t="25809" r="10211" b="24297"/>
          <a:stretch>
            <a:fillRect/>
          </a:stretch>
        </p:blipFill>
        <p:spPr bwMode="auto">
          <a:xfrm>
            <a:off x="0" y="0"/>
            <a:ext cx="9145016" cy="1556792"/>
          </a:xfrm>
          <a:prstGeom prst="rect">
            <a:avLst/>
          </a:prstGeom>
          <a:noFill/>
        </p:spPr>
      </p:pic>
      <p:pic>
        <p:nvPicPr>
          <p:cNvPr id="5" name="Picture 2" descr="C:\Users\Moi\Downloads\КОНКУРСЫ. СЭД\41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242349"/>
            <a:ext cx="1187624" cy="1615651"/>
          </a:xfrm>
          <a:prstGeom prst="rect">
            <a:avLst/>
          </a:prstGeom>
          <a:noFill/>
        </p:spPr>
      </p:pic>
      <p:pic>
        <p:nvPicPr>
          <p:cNvPr id="7170" name="Picture 2" descr="C:\Users\Moi\Downloads\сжатые для интернета (5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628800"/>
            <a:ext cx="4320316" cy="288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45734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20.20 до 21.00 в холле 3 этажа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(перед конференц-залом)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Хабаровского краевого  музея им. Н.И. Гродекова </a:t>
            </a:r>
          </a:p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Танго-оркестр Хабаровской краевой филармонии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(руководитель - Александр Веретенников).</a:t>
            </a:r>
          </a:p>
          <a:p>
            <a:pPr lvl="0" algn="ctr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программе: А.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Пьяццоллы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Arolas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/>
            <a:r>
              <a:rPr lang="en-US" sz="2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C.Gardel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Rodriguez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oi\Downloads\КОНКУРСЫ. СЭД\Noch-iskusstv-2017-loss-1.jpg"/>
          <p:cNvPicPr>
            <a:picLocks noChangeAspect="1" noChangeArrowheads="1"/>
          </p:cNvPicPr>
          <p:nvPr/>
        </p:nvPicPr>
        <p:blipFill>
          <a:blip r:embed="rId2" cstate="print"/>
          <a:srcRect l="5569" t="25809" r="10211" b="24297"/>
          <a:stretch>
            <a:fillRect/>
          </a:stretch>
        </p:blipFill>
        <p:spPr bwMode="auto">
          <a:xfrm>
            <a:off x="0" y="0"/>
            <a:ext cx="9145016" cy="1556792"/>
          </a:xfrm>
          <a:prstGeom prst="rect">
            <a:avLst/>
          </a:prstGeom>
          <a:noFill/>
        </p:spPr>
      </p:pic>
      <p:pic>
        <p:nvPicPr>
          <p:cNvPr id="6146" name="Picture 2" descr="C:\Users\Moi\Desktop\РАЗМЕСТИТЬ на сайте\Наволочкин\Новая папк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3563887" cy="2672734"/>
          </a:xfrm>
          <a:prstGeom prst="rect">
            <a:avLst/>
          </a:prstGeom>
          <a:noFill/>
        </p:spPr>
      </p:pic>
      <p:pic>
        <p:nvPicPr>
          <p:cNvPr id="5" name="Picture 2" descr="C:\Users\Moi\Downloads\КОНКУРСЫ. СЭД\411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242348"/>
            <a:ext cx="1187624" cy="1615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1772816"/>
            <a:ext cx="54360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Хабаровский краевой музей </a:t>
            </a:r>
          </a:p>
          <a:p>
            <a:pPr algn="ctr">
              <a:lnSpc>
                <a:spcPts val="2400"/>
              </a:lnSpc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им. Н.И. Гродекова</a:t>
            </a:r>
          </a:p>
          <a:p>
            <a:pPr algn="ctr">
              <a:lnSpc>
                <a:spcPts val="2400"/>
              </a:lnSpc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Интерактивная площадка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"Каникулы кота Егора"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сотрудников Хабаровской краевой детской библиотеки им. Н.Д. Наволочкина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(чтения произведений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Н.Д. Наволочкина,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театрализация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 мотивам его произведений,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мастер-классы по изготовлению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закладок и игрушек по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образу героев рассказов </a:t>
            </a:r>
          </a:p>
          <a:p>
            <a:pPr algn="ctr">
              <a:lnSpc>
                <a:spcPts val="24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Н. Д. Наволочкина)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i\Downloads\КОНКУРСЫ. СЭД\93a99a8f17dbeac4cae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3816424" cy="21467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7728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краевых театрах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04 ноября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спектаклями </a:t>
            </a:r>
          </a:p>
          <a:p>
            <a:pPr algn="ctr">
              <a:lnSpc>
                <a:spcPts val="2400"/>
              </a:lnSpc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основного репертуара состоятся тематические мероприятия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69160"/>
            <a:ext cx="9144000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Хабаровском краевом музыкальном театре </a:t>
            </a:r>
          </a:p>
          <a:p>
            <a:pPr algn="ctr">
              <a:lnSpc>
                <a:spcPts val="2100"/>
              </a:lnSpc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Музыкальная сказка 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"День рождения кота Леопольда!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(11.00), выступление </a:t>
            </a:r>
            <a:r>
              <a:rPr lang="ru-RU" sz="2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кавер-группы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Monna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ctr">
              <a:lnSpc>
                <a:spcPts val="2100"/>
              </a:lnSpc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спектаклем 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"Первая любовь"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(17.00),</a:t>
            </a:r>
          </a:p>
          <a:p>
            <a:pPr algn="ctr">
              <a:lnSpc>
                <a:spcPts val="2100"/>
              </a:lnSpc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3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флэшмоба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запуском его в прямой эфир</a:t>
            </a:r>
          </a:p>
          <a:p>
            <a:pPr algn="ctr">
              <a:lnSpc>
                <a:spcPts val="2100"/>
              </a:lnSpc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социальных сетей театра </a:t>
            </a:r>
          </a:p>
          <a:p>
            <a:pPr algn="ctr">
              <a:lnSpc>
                <a:spcPts val="2100"/>
              </a:lnSpc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спектакля "Первая любовь"</a:t>
            </a:r>
          </a:p>
          <a:p>
            <a:endParaRPr lang="ru-RU" dirty="0"/>
          </a:p>
        </p:txBody>
      </p:sp>
      <p:pic>
        <p:nvPicPr>
          <p:cNvPr id="10" name="Picture 2" descr="C:\Users\Moi\Downloads\КОНКУРСЫ. СЭД\logo-den-edinstvo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912" y="1988840"/>
            <a:ext cx="5364088" cy="48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Хабаровский краевой театр драмы </a:t>
            </a:r>
          </a:p>
          <a:p>
            <a:pPr algn="ctr">
              <a:lnSpc>
                <a:spcPts val="2500"/>
              </a:lnSpc>
            </a:pP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11.00 до 12.00</a:t>
            </a:r>
          </a:p>
          <a:p>
            <a:pPr algn="ctr">
              <a:lnSpc>
                <a:spcPts val="2000"/>
              </a:lnSpc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познавательная программа 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"День истории Родины " перед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спектаклем </a:t>
            </a: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"Василиса Прекрасная" 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(краткая историческая справка о празднике, 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выступление воспитанников 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Детской театральной студии "</a:t>
            </a:r>
            <a:r>
              <a:rPr lang="ru-RU" sz="2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Игронавты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для детей на 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истории 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происхождения праздника </a:t>
            </a:r>
          </a:p>
          <a:p>
            <a:pPr algn="ctr">
              <a:lnSpc>
                <a:spcPts val="2500"/>
              </a:lnSpc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"День народного единства")</a:t>
            </a:r>
          </a:p>
          <a:p>
            <a:endParaRPr lang="ru-RU" dirty="0"/>
          </a:p>
        </p:txBody>
      </p:sp>
      <p:pic>
        <p:nvPicPr>
          <p:cNvPr id="7" name="Picture 2" descr="C:\Users\Moi\Downloads\КОНКУРСЫ. СЭД\logo-den-edinstvo2..jpg"/>
          <p:cNvPicPr>
            <a:picLocks noChangeAspect="1" noChangeArrowheads="1"/>
          </p:cNvPicPr>
          <p:nvPr/>
        </p:nvPicPr>
        <p:blipFill>
          <a:blip r:embed="rId2" cstate="print"/>
          <a:srcRect b="7806"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</p:spPr>
      </p:pic>
      <p:pic>
        <p:nvPicPr>
          <p:cNvPr id="1026" name="Picture 2" descr="C:\Users\Moi\Downloads\КОНКУРСЫ. СЭД\edinyi-705x449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361766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580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Moi</dc:creator>
  <cp:lastModifiedBy>Moi</cp:lastModifiedBy>
  <cp:revision>107</cp:revision>
  <dcterms:created xsi:type="dcterms:W3CDTF">2018-10-31T00:52:00Z</dcterms:created>
  <dcterms:modified xsi:type="dcterms:W3CDTF">2018-11-02T00:01:16Z</dcterms:modified>
</cp:coreProperties>
</file>